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60" r:id="rId1"/>
  </p:sldMasterIdLst>
  <p:handoutMasterIdLst>
    <p:handoutMasterId r:id="rId3"/>
  </p:handoutMasterIdLst>
  <p:sldIdLst>
    <p:sldId id="256" r:id="rId2"/>
  </p:sldIdLst>
  <p:sldSz cx="43891200" cy="32918400"/>
  <p:notesSz cx="7010400" cy="9271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Franklin Gothic Heavy" panose="020B0603020102020204" pitchFamily="34" charset="0"/>
      <p:bold r:id="rId8"/>
      <p:italic r:id="rId9"/>
      <p:boldItalic r:id="rId10"/>
    </p:embeddedFont>
    <p:embeddedFont>
      <p:font typeface="Franklin Gothic Medium" panose="020B0603020102020204" pitchFamily="34" charset="0"/>
      <p:regular r:id="rId11"/>
      <p:italic r:id="rId12"/>
    </p:embeddedFont>
    <p:embeddedFont>
      <p:font typeface="Libre Baskerville" panose="02000000000000000000" pitchFamily="2" charset="0"/>
      <p:bold r:id="rId13"/>
    </p:embeddedFont>
    <p:embeddedFont>
      <p:font typeface="Montserrat Light" pitchFamily="2" charset="77"/>
      <p:regular r:id="rId14"/>
    </p:embeddedFont>
  </p:embeddedFontLst>
  <p:custDataLst>
    <p:tags r:id="rId15"/>
  </p:custDataLst>
  <p:defaultTextStyle>
    <a:defPPr>
      <a:defRPr lang="en-US"/>
    </a:defPPr>
    <a:lvl1pPr marL="0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78198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56396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345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127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390995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69197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47394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25593" algn="l" defTabSz="3756396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19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E260"/>
    <a:srgbClr val="8FEDA1"/>
    <a:srgbClr val="1482A5"/>
    <a:srgbClr val="A8DD6D"/>
    <a:srgbClr val="8CD23C"/>
    <a:srgbClr val="ADD632"/>
    <a:srgbClr val="D1F2F7"/>
    <a:srgbClr val="C8E1C8"/>
    <a:srgbClr val="235078"/>
    <a:srgbClr val="ECE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949" autoAdjust="0"/>
    <p:restoredTop sz="94710" autoAdjust="0"/>
  </p:normalViewPr>
  <p:slideViewPr>
    <p:cSldViewPr snapToGrid="0">
      <p:cViewPr>
        <p:scale>
          <a:sx n="20" d="100"/>
          <a:sy n="20" d="100"/>
        </p:scale>
        <p:origin x="2792" y="832"/>
      </p:cViewPr>
      <p:guideLst>
        <p:guide orient="horz"/>
        <p:guide pos="19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handoutMaster" Target="handoutMasters/handout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gs" Target="tags/tag1.xml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302F586B-0015-43FB-918D-31E1A09780E3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5F29C2D4-4424-41A2-A90C-29D31B73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3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55731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2483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1" y="1318264"/>
            <a:ext cx="9875520" cy="28087321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4"/>
            <a:ext cx="28895039" cy="28087321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22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1252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7"/>
            <a:ext cx="37307521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6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4"/>
            <a:ext cx="37307521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0543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108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163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21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271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325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380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4345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406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2"/>
            <a:ext cx="19385280" cy="2172462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1" y="7680962"/>
            <a:ext cx="19385280" cy="2172462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779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2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900" b="1"/>
            </a:lvl1pPr>
            <a:lvl2pPr marL="1880543" indent="0">
              <a:buNone/>
              <a:defRPr sz="8200" b="1"/>
            </a:lvl2pPr>
            <a:lvl3pPr marL="3761086" indent="0">
              <a:buNone/>
              <a:defRPr sz="7400" b="1"/>
            </a:lvl3pPr>
            <a:lvl4pPr marL="5641630" indent="0">
              <a:buNone/>
              <a:defRPr sz="6600" b="1"/>
            </a:lvl4pPr>
            <a:lvl5pPr marL="7522173" indent="0">
              <a:buNone/>
              <a:defRPr sz="6600" b="1"/>
            </a:lvl5pPr>
            <a:lvl6pPr marL="9402716" indent="0">
              <a:buNone/>
              <a:defRPr sz="6600" b="1"/>
            </a:lvl6pPr>
            <a:lvl7pPr marL="11283259" indent="0">
              <a:buNone/>
              <a:defRPr sz="6600" b="1"/>
            </a:lvl7pPr>
            <a:lvl8pPr marL="13163803" indent="0">
              <a:buNone/>
              <a:defRPr sz="6600" b="1"/>
            </a:lvl8pPr>
            <a:lvl9pPr marL="15044345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3"/>
          </a:xfrm>
        </p:spPr>
        <p:txBody>
          <a:bodyPr/>
          <a:lstStyle>
            <a:defPPr>
              <a:defRPr kern="1200" smtId="4294967295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900" b="1"/>
            </a:lvl1pPr>
            <a:lvl2pPr marL="1880543" indent="0">
              <a:buNone/>
              <a:defRPr sz="8200" b="1"/>
            </a:lvl2pPr>
            <a:lvl3pPr marL="3761086" indent="0">
              <a:buNone/>
              <a:defRPr sz="7400" b="1"/>
            </a:lvl3pPr>
            <a:lvl4pPr marL="5641630" indent="0">
              <a:buNone/>
              <a:defRPr sz="6600" b="1"/>
            </a:lvl4pPr>
            <a:lvl5pPr marL="7522173" indent="0">
              <a:buNone/>
              <a:defRPr sz="6600" b="1"/>
            </a:lvl5pPr>
            <a:lvl6pPr marL="9402716" indent="0">
              <a:buNone/>
              <a:defRPr sz="6600" b="1"/>
            </a:lvl6pPr>
            <a:lvl7pPr marL="11283259" indent="0">
              <a:buNone/>
              <a:defRPr sz="6600" b="1"/>
            </a:lvl7pPr>
            <a:lvl8pPr marL="13163803" indent="0">
              <a:buNone/>
              <a:defRPr sz="6600" b="1"/>
            </a:lvl8pPr>
            <a:lvl9pPr marL="15044345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defPPr>
              <a:defRPr kern="1200" smtId="4294967295"/>
            </a:defPPr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330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145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147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2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39" y="1310641"/>
            <a:ext cx="24536400" cy="28094942"/>
          </a:xfrm>
        </p:spPr>
        <p:txBody>
          <a:bodyPr/>
          <a:lstStyle>
            <a:defPPr>
              <a:defRPr kern="1200" smtId="4294967295"/>
            </a:defPPr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1"/>
            <a:ext cx="14439902" cy="225171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800"/>
            </a:lvl1pPr>
            <a:lvl2pPr marL="1880543" indent="0">
              <a:buNone/>
              <a:defRPr sz="4900"/>
            </a:lvl2pPr>
            <a:lvl3pPr marL="3761086" indent="0">
              <a:buNone/>
              <a:defRPr sz="4100"/>
            </a:lvl3pPr>
            <a:lvl4pPr marL="5641630" indent="0">
              <a:buNone/>
              <a:defRPr sz="3700"/>
            </a:lvl4pPr>
            <a:lvl5pPr marL="7522173" indent="0">
              <a:buNone/>
              <a:defRPr sz="3700"/>
            </a:lvl5pPr>
            <a:lvl6pPr marL="9402716" indent="0">
              <a:buNone/>
              <a:defRPr sz="3700"/>
            </a:lvl6pPr>
            <a:lvl7pPr marL="11283259" indent="0">
              <a:buNone/>
              <a:defRPr sz="3700"/>
            </a:lvl7pPr>
            <a:lvl8pPr marL="13163803" indent="0">
              <a:buNone/>
              <a:defRPr sz="3700"/>
            </a:lvl8pPr>
            <a:lvl9pPr marL="15044345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97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1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1" cy="1975103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3200"/>
            </a:lvl1pPr>
            <a:lvl2pPr marL="1880543" indent="0">
              <a:buNone/>
              <a:defRPr sz="11500"/>
            </a:lvl2pPr>
            <a:lvl3pPr marL="3761086" indent="0">
              <a:buNone/>
              <a:defRPr sz="9900"/>
            </a:lvl3pPr>
            <a:lvl4pPr marL="5641630" indent="0">
              <a:buNone/>
              <a:defRPr sz="8200"/>
            </a:lvl4pPr>
            <a:lvl5pPr marL="7522173" indent="0">
              <a:buNone/>
              <a:defRPr sz="8200"/>
            </a:lvl5pPr>
            <a:lvl6pPr marL="9402716" indent="0">
              <a:buNone/>
              <a:defRPr sz="8200"/>
            </a:lvl6pPr>
            <a:lvl7pPr marL="11283259" indent="0">
              <a:buNone/>
              <a:defRPr sz="8200"/>
            </a:lvl7pPr>
            <a:lvl8pPr marL="13163803" indent="0">
              <a:buNone/>
              <a:defRPr sz="8200"/>
            </a:lvl8pPr>
            <a:lvl9pPr marL="15044345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3"/>
            <a:ext cx="26334721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800"/>
            </a:lvl1pPr>
            <a:lvl2pPr marL="1880543" indent="0">
              <a:buNone/>
              <a:defRPr sz="4900"/>
            </a:lvl2pPr>
            <a:lvl3pPr marL="3761086" indent="0">
              <a:buNone/>
              <a:defRPr sz="4100"/>
            </a:lvl3pPr>
            <a:lvl4pPr marL="5641630" indent="0">
              <a:buNone/>
              <a:defRPr sz="3700"/>
            </a:lvl4pPr>
            <a:lvl5pPr marL="7522173" indent="0">
              <a:buNone/>
              <a:defRPr sz="3700"/>
            </a:lvl5pPr>
            <a:lvl6pPr marL="9402716" indent="0">
              <a:buNone/>
              <a:defRPr sz="3700"/>
            </a:lvl6pPr>
            <a:lvl7pPr marL="11283259" indent="0">
              <a:buNone/>
              <a:defRPr sz="3700"/>
            </a:lvl7pPr>
            <a:lvl8pPr marL="13163803" indent="0">
              <a:buNone/>
              <a:defRPr sz="3700"/>
            </a:lvl8pPr>
            <a:lvl9pPr marL="15044345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1D3EE5B7-680E-44FF-962F-3113FAB5030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618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  <a:prstGeom prst="rect">
            <a:avLst/>
          </a:prstGeom>
        </p:spPr>
        <p:txBody>
          <a:bodyPr vert="horz" lIns="376108" tIns="188056" rIns="376108" bIns="188056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79" cy="21724623"/>
          </a:xfrm>
          <a:prstGeom prst="rect">
            <a:avLst/>
          </a:prstGeom>
        </p:spPr>
        <p:txBody>
          <a:bodyPr vert="horz" lIns="376108" tIns="188056" rIns="376108" bIns="188056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8"/>
            <a:ext cx="1024128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E5B7-680E-44FF-962F-3113FAB5030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1" y="30510488"/>
            <a:ext cx="1389888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1" y="30510488"/>
            <a:ext cx="10241280" cy="1752600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 smtId="4294967295"/>
            </a:defPPr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hypotheticalocean  Size: 48x36</a:t>
            </a:r>
          </a:p>
        </p:txBody>
      </p:sp>
    </p:spTree>
    <p:extLst>
      <p:ext uri="{BB962C8B-B14F-4D97-AF65-F5344CB8AC3E}">
        <p14:creationId xmlns:p14="http://schemas.microsoft.com/office/powerpoint/2010/main" val="265923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</p:sldLayoutIdLst>
  <p:transition/>
  <p:txStyles>
    <p:titleStyle>
      <a:defPPr>
        <a:defRPr kern="1200" smtId="4294967295"/>
      </a:defPPr>
      <a:lvl1pPr algn="ctr" defTabSz="3761086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410405" indent="-1410405" algn="l" defTabSz="3761086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5884" indent="-1175341" algn="l" defTabSz="3761086" rtl="0" eaLnBrk="1" latinLnBrk="0" hangingPunct="1">
        <a:spcBef>
          <a:spcPct val="20000"/>
        </a:spcBef>
        <a:buFont typeface="Arial" pitchFamily="34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1358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1901" indent="-940272" algn="l" defTabSz="3761086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2444" indent="-940272" algn="l" defTabSz="3761086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2988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3531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4074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4617" indent="-940272" algn="l" defTabSz="3761086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054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1086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1630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217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2716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3259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3803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4345" algn="l" defTabSz="3761086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21F6296-A549-4F83-B5B3-AC0848E6BAEF}"/>
              </a:ext>
            </a:extLst>
          </p:cNvPr>
          <p:cNvGrpSpPr/>
          <p:nvPr/>
        </p:nvGrpSpPr>
        <p:grpSpPr>
          <a:xfrm>
            <a:off x="0" y="6028267"/>
            <a:ext cx="43891200" cy="26890132"/>
            <a:chOff x="0" y="6028267"/>
            <a:chExt cx="43891200" cy="268901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4EF5A1D-A47F-4CE3-BE70-8A161F635104}"/>
                </a:ext>
              </a:extLst>
            </p:cNvPr>
            <p:cNvGrpSpPr/>
            <p:nvPr/>
          </p:nvGrpSpPr>
          <p:grpSpPr>
            <a:xfrm>
              <a:off x="0" y="6028267"/>
              <a:ext cx="43891200" cy="26128135"/>
              <a:chOff x="0" y="5073453"/>
              <a:chExt cx="43891200" cy="27082948"/>
            </a:xfrm>
          </p:grpSpPr>
          <p:sp>
            <p:nvSpPr>
              <p:cNvPr id="35" name="Flowchart: Document 34"/>
              <p:cNvSpPr/>
              <p:nvPr/>
            </p:nvSpPr>
            <p:spPr>
              <a:xfrm rot="10800000">
                <a:off x="3" y="5073453"/>
                <a:ext cx="43891194" cy="17841375"/>
              </a:xfrm>
              <a:prstGeom prst="flowChartDocument">
                <a:avLst/>
              </a:prstGeom>
              <a:solidFill>
                <a:srgbClr val="8CD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kern="1200" smtId="4294967295"/>
                </a:defPPr>
              </a:lstStyle>
              <a:p>
                <a:pPr algn="ctr"/>
                <a:endParaRPr lang="en-US"/>
              </a:p>
            </p:txBody>
          </p:sp>
          <p:sp>
            <p:nvSpPr>
              <p:cNvPr id="38" name="Flowchart: Document 37"/>
              <p:cNvSpPr/>
              <p:nvPr/>
            </p:nvSpPr>
            <p:spPr>
              <a:xfrm rot="10800000">
                <a:off x="0" y="5348902"/>
                <a:ext cx="43891200" cy="17565925"/>
              </a:xfrm>
              <a:prstGeom prst="flowChartDocument">
                <a:avLst/>
              </a:prstGeom>
              <a:solidFill>
                <a:srgbClr val="235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kern="1200" smtId="4294967295"/>
                </a:defPPr>
              </a:lstStyle>
              <a:p>
                <a:pPr algn="ctr"/>
                <a:endParaRPr lang="en-US"/>
              </a:p>
            </p:txBody>
          </p:sp>
          <p:sp>
            <p:nvSpPr>
              <p:cNvPr id="39" name="Flowchart: Document 70"/>
              <p:cNvSpPr/>
              <p:nvPr/>
            </p:nvSpPr>
            <p:spPr>
              <a:xfrm rot="10800000" flipH="1">
                <a:off x="0" y="5254193"/>
                <a:ext cx="43891200" cy="17672427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1600 w 21600"/>
                  <a:gd name="connsiteY1" fmla="*/ 0 h 21600"/>
                  <a:gd name="connsiteX2" fmla="*/ 21600 w 21600"/>
                  <a:gd name="connsiteY2" fmla="*/ 17322 h 21600"/>
                  <a:gd name="connsiteX3" fmla="*/ 0 w 21600"/>
                  <a:gd name="connsiteY3" fmla="*/ 20172 h 21600"/>
                  <a:gd name="connsiteX4" fmla="*/ 0 w 21600"/>
                  <a:gd name="connsiteY4" fmla="*/ 0 h 21600"/>
                  <a:gd name="connsiteX0dup0" fmla="*/ 0 w 21600"/>
                  <a:gd name="connsiteY0dup0" fmla="*/ 0 h 21495"/>
                  <a:gd name="connsiteX1dup0" fmla="*/ 21600 w 21600"/>
                  <a:gd name="connsiteY1dup0" fmla="*/ 0 h 21495"/>
                  <a:gd name="connsiteX2dup0" fmla="*/ 15601 w 21600"/>
                  <a:gd name="connsiteY2dup0" fmla="*/ 18514 h 21495"/>
                  <a:gd name="connsiteX3dup0" fmla="*/ 0 w 21600"/>
                  <a:gd name="connsiteY3dup0" fmla="*/ 20172 h 21495"/>
                  <a:gd name="connsiteX4dup0" fmla="*/ 0 w 21600"/>
                  <a:gd name="connsiteY4dup0" fmla="*/ 0 h 21495"/>
                  <a:gd name="connsiteX0dup0dup1" fmla="*/ 0 w 15601"/>
                  <a:gd name="connsiteY0dup0dup1" fmla="*/ 29 h 21524"/>
                  <a:gd name="connsiteX1dup0dup1" fmla="*/ 15591 w 15601"/>
                  <a:gd name="connsiteY1dup0dup1" fmla="*/ 0 h 21524"/>
                  <a:gd name="connsiteX2dup0dup1" fmla="*/ 15601 w 15601"/>
                  <a:gd name="connsiteY2dup0dup1" fmla="*/ 18543 h 21524"/>
                  <a:gd name="connsiteX3dup0dup1" fmla="*/ 0 w 15601"/>
                  <a:gd name="connsiteY3dup0dup1" fmla="*/ 20201 h 21524"/>
                  <a:gd name="connsiteX4dup0dup1" fmla="*/ 0 w 15601"/>
                  <a:gd name="connsiteY4dup0dup1" fmla="*/ 29 h 21524"/>
                  <a:gd name="connsiteX0dup0dup1dup2" fmla="*/ 0 w 15601"/>
                  <a:gd name="connsiteY0dup0dup1dup2" fmla="*/ 29 h 21278"/>
                  <a:gd name="connsiteX1dup0dup1dup2" fmla="*/ 15591 w 15601"/>
                  <a:gd name="connsiteY1dup0dup1dup2" fmla="*/ 0 h 21278"/>
                  <a:gd name="connsiteX2dup0dup1dup2" fmla="*/ 15601 w 15601"/>
                  <a:gd name="connsiteY2dup0dup1dup2" fmla="*/ 18543 h 21278"/>
                  <a:gd name="connsiteX3dup0dup1dup2" fmla="*/ 0 w 15601"/>
                  <a:gd name="connsiteY3dup0dup1dup2" fmla="*/ 20201 h 21278"/>
                  <a:gd name="connsiteX4dup0dup1dup2" fmla="*/ 0 w 15601"/>
                  <a:gd name="connsiteY4dup0dup1dup2" fmla="*/ 29 h 21278"/>
                  <a:gd name="connsiteX0dup0dup1dup2dup3" fmla="*/ 0 w 15601"/>
                  <a:gd name="connsiteY0dup0dup1dup2dup3" fmla="*/ 29 h 21156"/>
                  <a:gd name="connsiteX1dup0dup1dup2dup3" fmla="*/ 15591 w 15601"/>
                  <a:gd name="connsiteY1dup0dup1dup2dup3" fmla="*/ 0 h 21156"/>
                  <a:gd name="connsiteX2dup0dup1dup2dup3" fmla="*/ 15601 w 15601"/>
                  <a:gd name="connsiteY2dup0dup1dup2dup3" fmla="*/ 18543 h 21156"/>
                  <a:gd name="connsiteX3dup0dup1dup2dup3" fmla="*/ 0 w 15601"/>
                  <a:gd name="connsiteY3dup0dup1dup2dup3" fmla="*/ 20201 h 21156"/>
                  <a:gd name="connsiteX4dup0dup1dup2dup3" fmla="*/ 0 w 15601"/>
                  <a:gd name="connsiteY4dup0dup1dup2dup3" fmla="*/ 29 h 21156"/>
                  <a:gd name="connsiteX0dup0dup1dup2dup3dup4" fmla="*/ 0 w 15601"/>
                  <a:gd name="connsiteY0dup0dup1dup2dup3dup4" fmla="*/ 29 h 21172"/>
                  <a:gd name="connsiteX1dup0dup1dup2dup3dup4" fmla="*/ 15591 w 15601"/>
                  <a:gd name="connsiteY1dup0dup1dup2dup3dup4" fmla="*/ 0 h 21172"/>
                  <a:gd name="connsiteX2dup0dup1dup2dup3dup4" fmla="*/ 15601 w 15601"/>
                  <a:gd name="connsiteY2dup0dup1dup2dup3dup4" fmla="*/ 18543 h 21172"/>
                  <a:gd name="connsiteX3dup0dup1dup2dup3dup4" fmla="*/ 0 w 15601"/>
                  <a:gd name="connsiteY3dup0dup1dup2dup3dup4" fmla="*/ 20201 h 21172"/>
                  <a:gd name="connsiteX4dup0dup1dup2dup3dup4" fmla="*/ 0 w 15601"/>
                  <a:gd name="connsiteY4dup0dup1dup2dup3dup4" fmla="*/ 29 h 21172"/>
                  <a:gd name="connsiteX0dup0dup1dup2dup3dup4dup5" fmla="*/ 0 w 15601"/>
                  <a:gd name="connsiteY0dup0dup1dup2dup3dup4dup5" fmla="*/ 29 h 21294"/>
                  <a:gd name="connsiteX1dup0dup1dup2dup3dup4dup5" fmla="*/ 15591 w 15601"/>
                  <a:gd name="connsiteY1dup0dup1dup2dup3dup4dup5" fmla="*/ 0 h 21294"/>
                  <a:gd name="connsiteX2dup0dup1dup2dup3dup4dup5" fmla="*/ 15601 w 15601"/>
                  <a:gd name="connsiteY2dup0dup1dup2dup3dup4dup5" fmla="*/ 18543 h 21294"/>
                  <a:gd name="connsiteX3dup0dup1dup2dup3dup4dup5" fmla="*/ 0 w 15601"/>
                  <a:gd name="connsiteY3dup0dup1dup2dup3dup4dup5" fmla="*/ 20201 h 21294"/>
                  <a:gd name="connsiteX4dup0dup1dup2dup3dup4dup5" fmla="*/ 0 w 15601"/>
                  <a:gd name="connsiteY4dup0dup1dup2dup3dup4dup5" fmla="*/ 29 h 21294"/>
                  <a:gd name="connsiteX0dup0dup1dup2dup3dup4dup5dup6" fmla="*/ 0 w 15601"/>
                  <a:gd name="connsiteY0dup0dup1dup2dup3dup4dup5dup6" fmla="*/ 29 h 21270"/>
                  <a:gd name="connsiteX1dup0dup1dup2dup3dup4dup5dup6" fmla="*/ 15591 w 15601"/>
                  <a:gd name="connsiteY1dup0dup1dup2dup3dup4dup5dup6" fmla="*/ 0 h 21270"/>
                  <a:gd name="connsiteX2dup0dup1dup2dup3dup4dup5dup6" fmla="*/ 15601 w 15601"/>
                  <a:gd name="connsiteY2dup0dup1dup2dup3dup4dup5dup6" fmla="*/ 18543 h 21270"/>
                  <a:gd name="connsiteX3dup0dup1dup2dup3dup4dup5dup6" fmla="*/ 0 w 15601"/>
                  <a:gd name="connsiteY3dup0dup1dup2dup3dup4dup5dup6" fmla="*/ 20201 h 21270"/>
                  <a:gd name="connsiteX4dup0dup1dup2dup3dup4dup5dup6" fmla="*/ 0 w 15601"/>
                  <a:gd name="connsiteY4dup0dup1dup2dup3dup4dup5dup6" fmla="*/ 29 h 21270"/>
                  <a:gd name="connsiteX0dup0dup1dup2dup3dup4dup5dup6dup7" fmla="*/ 0 w 15601"/>
                  <a:gd name="connsiteY0dup0dup1dup2dup3dup4dup5dup6dup7" fmla="*/ 29 h 21322"/>
                  <a:gd name="connsiteX1dup0dup1dup2dup3dup4dup5dup6dup7" fmla="*/ 15591 w 15601"/>
                  <a:gd name="connsiteY1dup0dup1dup2dup3dup4dup5dup6dup7" fmla="*/ 0 h 21322"/>
                  <a:gd name="connsiteX2dup0dup1dup2dup3dup4dup5dup6dup7" fmla="*/ 15601 w 15601"/>
                  <a:gd name="connsiteY2dup0dup1dup2dup3dup4dup5dup6dup7" fmla="*/ 18863 h 21322"/>
                  <a:gd name="connsiteX3dup0dup1dup2dup3dup4dup5dup6dup7" fmla="*/ 0 w 15601"/>
                  <a:gd name="connsiteY3dup0dup1dup2dup3dup4dup5dup6dup7" fmla="*/ 20201 h 21322"/>
                  <a:gd name="connsiteX4dup0dup1dup2dup3dup4dup5dup6dup7" fmla="*/ 0 w 15601"/>
                  <a:gd name="connsiteY4dup0dup1dup2dup3dup4dup5dup6dup7" fmla="*/ 29 h 21322"/>
                  <a:gd name="connsiteX0dup0dup1dup2dup3dup4dup5dup6dup7dup8" fmla="*/ 0 w 15601"/>
                  <a:gd name="connsiteY0dup0dup1dup2dup3dup4dup5dup6dup7dup8" fmla="*/ 29 h 21347"/>
                  <a:gd name="connsiteX1dup0dup1dup2dup3dup4dup5dup6dup7dup8" fmla="*/ 15591 w 15601"/>
                  <a:gd name="connsiteY1dup0dup1dup2dup3dup4dup5dup6dup7dup8" fmla="*/ 0 h 21347"/>
                  <a:gd name="connsiteX2dup0dup1dup2dup3dup4dup5dup6dup7dup8" fmla="*/ 15601 w 15601"/>
                  <a:gd name="connsiteY2dup0dup1dup2dup3dup4dup5dup6dup7dup8" fmla="*/ 18863 h 21347"/>
                  <a:gd name="connsiteX3dup0dup1dup2dup3dup4dup5dup6dup7dup8" fmla="*/ 0 w 15601"/>
                  <a:gd name="connsiteY3dup0dup1dup2dup3dup4dup5dup6dup7dup8" fmla="*/ 20201 h 21347"/>
                  <a:gd name="connsiteX4dup0dup1dup2dup3dup4dup5dup6dup7dup8" fmla="*/ 0 w 15601"/>
                  <a:gd name="connsiteY4dup0dup1dup2dup3dup4dup5dup6dup7dup8" fmla="*/ 29 h 21347"/>
                  <a:gd name="connsiteX0dup0dup1dup2dup3dup4dup5dup6dup7dup8dup9" fmla="*/ 0 w 15601"/>
                  <a:gd name="connsiteY0dup0dup1dup2dup3dup4dup5dup6dup7dup8dup9" fmla="*/ 29 h 21222"/>
                  <a:gd name="connsiteX1dup0dup1dup2dup3dup4dup5dup6dup7dup8dup9" fmla="*/ 15591 w 15601"/>
                  <a:gd name="connsiteY1dup0dup1dup2dup3dup4dup5dup6dup7dup8dup9" fmla="*/ 0 h 21222"/>
                  <a:gd name="connsiteX2dup0dup1dup2dup3dup4dup5dup6dup7dup8dup9" fmla="*/ 15601 w 15601"/>
                  <a:gd name="connsiteY2dup0dup1dup2dup3dup4dup5dup6dup7dup8dup9" fmla="*/ 18863 h 21222"/>
                  <a:gd name="connsiteX3dup0dup1dup2dup3dup4dup5dup6dup7dup8dup9" fmla="*/ 0 w 15601"/>
                  <a:gd name="connsiteY3dup0dup1dup2dup3dup4dup5dup6dup7dup8dup9" fmla="*/ 20201 h 21222"/>
                  <a:gd name="connsiteX4dup0dup1dup2dup3dup4dup5dup6dup7dup8dup9" fmla="*/ 0 w 15601"/>
                  <a:gd name="connsiteY4dup0dup1dup2dup3dup4dup5dup6dup7dup8dup9" fmla="*/ 29 h 21222"/>
                  <a:gd name="connsiteX0dup0dup1dup2dup3dup4dup5dup6dup7dup8dup9dup10" fmla="*/ 0 w 15601"/>
                  <a:gd name="connsiteY0dup0dup1dup2dup3dup4dup5dup6dup7dup8dup9dup10" fmla="*/ 29 h 21210"/>
                  <a:gd name="connsiteX1dup0dup1dup2dup3dup4dup5dup6dup7dup8dup9dup10" fmla="*/ 15591 w 15601"/>
                  <a:gd name="connsiteY1dup0dup1dup2dup3dup4dup5dup6dup7dup8dup9dup10" fmla="*/ 0 h 21210"/>
                  <a:gd name="connsiteX2dup0dup1dup2dup3dup4dup5dup6dup7dup8dup9dup10" fmla="*/ 15601 w 15601"/>
                  <a:gd name="connsiteY2dup0dup1dup2dup3dup4dup5dup6dup7dup8dup9dup10" fmla="*/ 18863 h 21210"/>
                  <a:gd name="connsiteX3dup0dup1dup2dup3dup4dup5dup6dup7dup8dup9dup10" fmla="*/ 0 w 15601"/>
                  <a:gd name="connsiteY3dup0dup1dup2dup3dup4dup5dup6dup7dup8dup9dup10" fmla="*/ 20201 h 21210"/>
                  <a:gd name="connsiteX4dup0dup1dup2dup3dup4dup5dup6dup7dup8dup9dup10" fmla="*/ 0 w 15601"/>
                  <a:gd name="connsiteY4dup0dup1dup2dup3dup4dup5dup6dup7dup8dup9dup10" fmla="*/ 29 h 21210"/>
                  <a:gd name="connsiteX0dup0dup1dup2dup3dup4dup5dup6dup7dup8dup9dup10dup11" fmla="*/ 0 w 15601"/>
                  <a:gd name="connsiteY0dup0dup1dup2dup3dup4dup5dup6dup7dup8dup9dup10dup11" fmla="*/ 29 h 21275"/>
                  <a:gd name="connsiteX1dup0dup1dup2dup3dup4dup5dup6dup7dup8dup9dup10dup11" fmla="*/ 15591 w 15601"/>
                  <a:gd name="connsiteY1dup0dup1dup2dup3dup4dup5dup6dup7dup8dup9dup10dup11" fmla="*/ 0 h 21275"/>
                  <a:gd name="connsiteX2dup0dup1dup2dup3dup4dup5dup6dup7dup8dup9dup10dup11" fmla="*/ 15601 w 15601"/>
                  <a:gd name="connsiteY2dup0dup1dup2dup3dup4dup5dup6dup7dup8dup9dup10dup11" fmla="*/ 19241 h 21275"/>
                  <a:gd name="connsiteX3dup0dup1dup2dup3dup4dup5dup6dup7dup8dup9dup10dup11" fmla="*/ 0 w 15601"/>
                  <a:gd name="connsiteY3dup0dup1dup2dup3dup4dup5dup6dup7dup8dup9dup10dup11" fmla="*/ 20201 h 21275"/>
                  <a:gd name="connsiteX4dup0dup1dup2dup3dup4dup5dup6dup7dup8dup9dup10dup11" fmla="*/ 0 w 15601"/>
                  <a:gd name="connsiteY4dup0dup1dup2dup3dup4dup5dup6dup7dup8dup9dup10dup11" fmla="*/ 29 h 21275"/>
                  <a:gd name="connsiteX0dup0dup1dup2dup3dup4dup5dup6dup7dup8dup9dup10dup11dup12" fmla="*/ 0 w 15601"/>
                  <a:gd name="connsiteY0dup0dup1dup2dup3dup4dup5dup6dup7dup8dup9dup10dup11dup12" fmla="*/ 29 h 21467"/>
                  <a:gd name="connsiteX1dup0dup1dup2dup3dup4dup5dup6dup7dup8dup9dup10dup11dup12" fmla="*/ 15591 w 15601"/>
                  <a:gd name="connsiteY1dup0dup1dup2dup3dup4dup5dup6dup7dup8dup9dup10dup11dup12" fmla="*/ 0 h 21467"/>
                  <a:gd name="connsiteX2dup0dup1dup2dup3dup4dup5dup6dup7dup8dup9dup10dup11dup12" fmla="*/ 15601 w 15601"/>
                  <a:gd name="connsiteY2dup0dup1dup2dup3dup4dup5dup6dup7dup8dup9dup10dup11dup12" fmla="*/ 19241 h 21467"/>
                  <a:gd name="connsiteX3dup0dup1dup2dup3dup4dup5dup6dup7dup8dup9dup10dup11dup12" fmla="*/ 0 w 15601"/>
                  <a:gd name="connsiteY3dup0dup1dup2dup3dup4dup5dup6dup7dup8dup9dup10dup11dup12" fmla="*/ 20434 h 21467"/>
                  <a:gd name="connsiteX4dup0dup1dup2dup3dup4dup5dup6dup7dup8dup9dup10dup11dup12" fmla="*/ 0 w 15601"/>
                  <a:gd name="connsiteY4dup0dup1dup2dup3dup4dup5dup6dup7dup8dup9dup10dup11dup12" fmla="*/ 29 h 21467"/>
                  <a:gd name="connsiteX0dup0dup1dup2dup3dup4dup5dup6dup7dup8dup9dup10dup11dup12dup13" fmla="*/ 0 w 15601"/>
                  <a:gd name="connsiteY0dup0dup1dup2dup3dup4dup5dup6dup7dup8dup9dup10dup11dup12dup13" fmla="*/ 29 h 21343"/>
                  <a:gd name="connsiteX1dup0dup1dup2dup3dup4dup5dup6dup7dup8dup9dup10dup11dup12dup13" fmla="*/ 15591 w 15601"/>
                  <a:gd name="connsiteY1dup0dup1dup2dup3dup4dup5dup6dup7dup8dup9dup10dup11dup12dup13" fmla="*/ 0 h 21343"/>
                  <a:gd name="connsiteX2dup0dup1dup2dup3dup4dup5dup6dup7dup8dup9dup10dup11dup12dup13" fmla="*/ 15601 w 15601"/>
                  <a:gd name="connsiteY2dup0dup1dup2dup3dup4dup5dup6dup7dup8dup9dup10dup11dup12dup13" fmla="*/ 19241 h 21343"/>
                  <a:gd name="connsiteX3dup0dup1dup2dup3dup4dup5dup6dup7dup8dup9dup10dup11dup12dup13" fmla="*/ 0 w 15601"/>
                  <a:gd name="connsiteY3dup0dup1dup2dup3dup4dup5dup6dup7dup8dup9dup10dup11dup12dup13" fmla="*/ 20434 h 21343"/>
                  <a:gd name="connsiteX4dup0dup1dup2dup3dup4dup5dup6dup7dup8dup9dup10dup11dup12dup13" fmla="*/ 0 w 15601"/>
                  <a:gd name="connsiteY4dup0dup1dup2dup3dup4dup5dup6dup7dup8dup9dup10dup11dup12dup13" fmla="*/ 29 h 21343"/>
                  <a:gd name="connsiteX0dup0dup1dup2dup3dup4dup5dup6dup7dup8dup9dup10dup11dup12dup13dup14" fmla="*/ 0 w 15601"/>
                  <a:gd name="connsiteY0dup0dup1dup2dup3dup4dup5dup6dup7dup8dup9dup10dup11dup12dup13dup14" fmla="*/ 29 h 21351"/>
                  <a:gd name="connsiteX1dup0dup1dup2dup3dup4dup5dup6dup7dup8dup9dup10dup11dup12dup13dup14" fmla="*/ 15591 w 15601"/>
                  <a:gd name="connsiteY1dup0dup1dup2dup3dup4dup5dup6dup7dup8dup9dup10dup11dup12dup13dup14" fmla="*/ 0 h 21351"/>
                  <a:gd name="connsiteX2dup0dup1dup2dup3dup4dup5dup6dup7dup8dup9dup10dup11dup12dup13dup14" fmla="*/ 15601 w 15601"/>
                  <a:gd name="connsiteY2dup0dup1dup2dup3dup4dup5dup6dup7dup8dup9dup10dup11dup12dup13dup14" fmla="*/ 19241 h 21351"/>
                  <a:gd name="connsiteX3dup0dup1dup2dup3dup4dup5dup6dup7dup8dup9dup10dup11dup12dup13dup14" fmla="*/ 0 w 15601"/>
                  <a:gd name="connsiteY3dup0dup1dup2dup3dup4dup5dup6dup7dup8dup9dup10dup11dup12dup13dup14" fmla="*/ 20434 h 21351"/>
                  <a:gd name="connsiteX4dup0dup1dup2dup3dup4dup5dup6dup7dup8dup9dup10dup11dup12dup13dup14" fmla="*/ 0 w 15601"/>
                  <a:gd name="connsiteY4dup0dup1dup2dup3dup4dup5dup6dup7dup8dup9dup10dup11dup12dup13dup14" fmla="*/ 29 h 21351"/>
                </a:gdLst>
                <a:ahLst/>
                <a:cxnLst>
                  <a:cxn ang="0">
                    <a:pos x="connsiteX0dup0dup1dup2dup3dup4dup5dup6dup7dup8dup9dup10dup11dup12dup13dup14" y="connsiteY0dup0dup1dup2dup3dup4dup5dup6dup7dup8dup9dup10dup11dup12dup13dup14"/>
                  </a:cxn>
                  <a:cxn ang="0">
                    <a:pos x="connsiteX1dup0dup1dup2dup3dup4dup5dup6dup7dup8dup9dup10dup11dup12dup13dup14" y="connsiteY1dup0dup1dup2dup3dup4dup5dup6dup7dup8dup9dup10dup11dup12dup13dup14"/>
                  </a:cxn>
                  <a:cxn ang="0">
                    <a:pos x="connsiteX2dup0dup1dup2dup3dup4dup5dup6dup7dup8dup9dup10dup11dup12dup13dup14" y="connsiteY2dup0dup1dup2dup3dup4dup5dup6dup7dup8dup9dup10dup11dup12dup13dup14"/>
                  </a:cxn>
                  <a:cxn ang="0">
                    <a:pos x="connsiteX3dup0dup1dup2dup3dup4dup5dup6dup7dup8dup9dup10dup11dup12dup13dup14" y="connsiteY3dup0dup1dup2dup3dup4dup5dup6dup7dup8dup9dup10dup11dup12dup13dup14"/>
                  </a:cxn>
                  <a:cxn ang="0">
                    <a:pos x="connsiteX4dup0dup1dup2dup3dup4dup5dup6dup7dup8dup9dup10dup11dup12dup13dup14" y="connsiteY4dup0dup1dup2dup3dup4dup5dup6dup7dup8dup9dup10dup11dup12dup13dup14"/>
                  </a:cxn>
                </a:cxnLst>
                <a:rect l="l" t="t" r="r" b="b"/>
                <a:pathLst>
                  <a:path w="15601" h="21351">
                    <a:moveTo>
                      <a:pt x="0" y="29"/>
                    </a:moveTo>
                    <a:lnTo>
                      <a:pt x="15591" y="0"/>
                    </a:lnTo>
                    <a:cubicBezTo>
                      <a:pt x="15591" y="5774"/>
                      <a:pt x="15601" y="13467"/>
                      <a:pt x="15601" y="19241"/>
                    </a:cubicBezTo>
                    <a:cubicBezTo>
                      <a:pt x="10638" y="19328"/>
                      <a:pt x="7602" y="23020"/>
                      <a:pt x="0" y="20434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2350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kern="1200" smtId="4294967295"/>
                </a:defPPr>
              </a:lstStyle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0" name="Flowchart: Document 70"/>
              <p:cNvSpPr/>
              <p:nvPr/>
            </p:nvSpPr>
            <p:spPr>
              <a:xfrm rot="10800000" flipH="1">
                <a:off x="1" y="5399821"/>
                <a:ext cx="43891200" cy="26756581"/>
              </a:xfrm>
              <a:custGeom>
                <a:avLst/>
                <a:gdLst>
                  <a:gd name="connsiteX0" fmla="*/ 0 w 21600"/>
                  <a:gd name="connsiteY0" fmla="*/ 0 h 21600"/>
                  <a:gd name="connsiteX1" fmla="*/ 21600 w 21600"/>
                  <a:gd name="connsiteY1" fmla="*/ 0 h 21600"/>
                  <a:gd name="connsiteX2" fmla="*/ 21600 w 21600"/>
                  <a:gd name="connsiteY2" fmla="*/ 17322 h 21600"/>
                  <a:gd name="connsiteX3" fmla="*/ 0 w 21600"/>
                  <a:gd name="connsiteY3" fmla="*/ 20172 h 21600"/>
                  <a:gd name="connsiteX4" fmla="*/ 0 w 21600"/>
                  <a:gd name="connsiteY4" fmla="*/ 0 h 21600"/>
                  <a:gd name="connsiteX0dup0" fmla="*/ 0 w 21600"/>
                  <a:gd name="connsiteY0dup0" fmla="*/ 0 h 21495"/>
                  <a:gd name="connsiteX1dup0" fmla="*/ 21600 w 21600"/>
                  <a:gd name="connsiteY1dup0" fmla="*/ 0 h 21495"/>
                  <a:gd name="connsiteX2dup0" fmla="*/ 15601 w 21600"/>
                  <a:gd name="connsiteY2dup0" fmla="*/ 18514 h 21495"/>
                  <a:gd name="connsiteX3dup0" fmla="*/ 0 w 21600"/>
                  <a:gd name="connsiteY3dup0" fmla="*/ 20172 h 21495"/>
                  <a:gd name="connsiteX4dup0" fmla="*/ 0 w 21600"/>
                  <a:gd name="connsiteY4dup0" fmla="*/ 0 h 21495"/>
                  <a:gd name="connsiteX0dup0dup1" fmla="*/ 0 w 15601"/>
                  <a:gd name="connsiteY0dup0dup1" fmla="*/ 29 h 21524"/>
                  <a:gd name="connsiteX1dup0dup1" fmla="*/ 15591 w 15601"/>
                  <a:gd name="connsiteY1dup0dup1" fmla="*/ 0 h 21524"/>
                  <a:gd name="connsiteX2dup0dup1" fmla="*/ 15601 w 15601"/>
                  <a:gd name="connsiteY2dup0dup1" fmla="*/ 18543 h 21524"/>
                  <a:gd name="connsiteX3dup0dup1" fmla="*/ 0 w 15601"/>
                  <a:gd name="connsiteY3dup0dup1" fmla="*/ 20201 h 21524"/>
                  <a:gd name="connsiteX4dup0dup1" fmla="*/ 0 w 15601"/>
                  <a:gd name="connsiteY4dup0dup1" fmla="*/ 29 h 21524"/>
                  <a:gd name="connsiteX0dup0dup1dup2" fmla="*/ 0 w 15601"/>
                  <a:gd name="connsiteY0dup0dup1dup2" fmla="*/ 29 h 21278"/>
                  <a:gd name="connsiteX1dup0dup1dup2" fmla="*/ 15591 w 15601"/>
                  <a:gd name="connsiteY1dup0dup1dup2" fmla="*/ 0 h 21278"/>
                  <a:gd name="connsiteX2dup0dup1dup2" fmla="*/ 15601 w 15601"/>
                  <a:gd name="connsiteY2dup0dup1dup2" fmla="*/ 18543 h 21278"/>
                  <a:gd name="connsiteX3dup0dup1dup2" fmla="*/ 0 w 15601"/>
                  <a:gd name="connsiteY3dup0dup1dup2" fmla="*/ 20201 h 21278"/>
                  <a:gd name="connsiteX4dup0dup1dup2" fmla="*/ 0 w 15601"/>
                  <a:gd name="connsiteY4dup0dup1dup2" fmla="*/ 29 h 21278"/>
                  <a:gd name="connsiteX0dup0dup1dup2dup3" fmla="*/ 0 w 15601"/>
                  <a:gd name="connsiteY0dup0dup1dup2dup3" fmla="*/ 29 h 21156"/>
                  <a:gd name="connsiteX1dup0dup1dup2dup3" fmla="*/ 15591 w 15601"/>
                  <a:gd name="connsiteY1dup0dup1dup2dup3" fmla="*/ 0 h 21156"/>
                  <a:gd name="connsiteX2dup0dup1dup2dup3" fmla="*/ 15601 w 15601"/>
                  <a:gd name="connsiteY2dup0dup1dup2dup3" fmla="*/ 18543 h 21156"/>
                  <a:gd name="connsiteX3dup0dup1dup2dup3" fmla="*/ 0 w 15601"/>
                  <a:gd name="connsiteY3dup0dup1dup2dup3" fmla="*/ 20201 h 21156"/>
                  <a:gd name="connsiteX4dup0dup1dup2dup3" fmla="*/ 0 w 15601"/>
                  <a:gd name="connsiteY4dup0dup1dup2dup3" fmla="*/ 29 h 21156"/>
                  <a:gd name="connsiteX0dup0dup1dup2dup3dup4" fmla="*/ 0 w 15601"/>
                  <a:gd name="connsiteY0dup0dup1dup2dup3dup4" fmla="*/ 29 h 21172"/>
                  <a:gd name="connsiteX1dup0dup1dup2dup3dup4" fmla="*/ 15591 w 15601"/>
                  <a:gd name="connsiteY1dup0dup1dup2dup3dup4" fmla="*/ 0 h 21172"/>
                  <a:gd name="connsiteX2dup0dup1dup2dup3dup4" fmla="*/ 15601 w 15601"/>
                  <a:gd name="connsiteY2dup0dup1dup2dup3dup4" fmla="*/ 18543 h 21172"/>
                  <a:gd name="connsiteX3dup0dup1dup2dup3dup4" fmla="*/ 0 w 15601"/>
                  <a:gd name="connsiteY3dup0dup1dup2dup3dup4" fmla="*/ 20201 h 21172"/>
                  <a:gd name="connsiteX4dup0dup1dup2dup3dup4" fmla="*/ 0 w 15601"/>
                  <a:gd name="connsiteY4dup0dup1dup2dup3dup4" fmla="*/ 29 h 21172"/>
                  <a:gd name="connsiteX0dup0dup1dup2dup3dup4dup5" fmla="*/ 0 w 15601"/>
                  <a:gd name="connsiteY0dup0dup1dup2dup3dup4dup5" fmla="*/ 29 h 21294"/>
                  <a:gd name="connsiteX1dup0dup1dup2dup3dup4dup5" fmla="*/ 15591 w 15601"/>
                  <a:gd name="connsiteY1dup0dup1dup2dup3dup4dup5" fmla="*/ 0 h 21294"/>
                  <a:gd name="connsiteX2dup0dup1dup2dup3dup4dup5" fmla="*/ 15601 w 15601"/>
                  <a:gd name="connsiteY2dup0dup1dup2dup3dup4dup5" fmla="*/ 18543 h 21294"/>
                  <a:gd name="connsiteX3dup0dup1dup2dup3dup4dup5" fmla="*/ 0 w 15601"/>
                  <a:gd name="connsiteY3dup0dup1dup2dup3dup4dup5" fmla="*/ 20201 h 21294"/>
                  <a:gd name="connsiteX4dup0dup1dup2dup3dup4dup5" fmla="*/ 0 w 15601"/>
                  <a:gd name="connsiteY4dup0dup1dup2dup3dup4dup5" fmla="*/ 29 h 21294"/>
                  <a:gd name="connsiteX0dup0dup1dup2dup3dup4dup5dup6" fmla="*/ 0 w 15601"/>
                  <a:gd name="connsiteY0dup0dup1dup2dup3dup4dup5dup6" fmla="*/ 29 h 21270"/>
                  <a:gd name="connsiteX1dup0dup1dup2dup3dup4dup5dup6" fmla="*/ 15591 w 15601"/>
                  <a:gd name="connsiteY1dup0dup1dup2dup3dup4dup5dup6" fmla="*/ 0 h 21270"/>
                  <a:gd name="connsiteX2dup0dup1dup2dup3dup4dup5dup6" fmla="*/ 15601 w 15601"/>
                  <a:gd name="connsiteY2dup0dup1dup2dup3dup4dup5dup6" fmla="*/ 18543 h 21270"/>
                  <a:gd name="connsiteX3dup0dup1dup2dup3dup4dup5dup6" fmla="*/ 0 w 15601"/>
                  <a:gd name="connsiteY3dup0dup1dup2dup3dup4dup5dup6" fmla="*/ 20201 h 21270"/>
                  <a:gd name="connsiteX4dup0dup1dup2dup3dup4dup5dup6" fmla="*/ 0 w 15601"/>
                  <a:gd name="connsiteY4dup0dup1dup2dup3dup4dup5dup6" fmla="*/ 29 h 21270"/>
                  <a:gd name="connsiteX0dup0dup1dup2dup3dup4dup5dup6dup7" fmla="*/ 0 w 15601"/>
                  <a:gd name="connsiteY0dup0dup1dup2dup3dup4dup5dup6dup7" fmla="*/ 29 h 21322"/>
                  <a:gd name="connsiteX1dup0dup1dup2dup3dup4dup5dup6dup7" fmla="*/ 15591 w 15601"/>
                  <a:gd name="connsiteY1dup0dup1dup2dup3dup4dup5dup6dup7" fmla="*/ 0 h 21322"/>
                  <a:gd name="connsiteX2dup0dup1dup2dup3dup4dup5dup6dup7" fmla="*/ 15601 w 15601"/>
                  <a:gd name="connsiteY2dup0dup1dup2dup3dup4dup5dup6dup7" fmla="*/ 18863 h 21322"/>
                  <a:gd name="connsiteX3dup0dup1dup2dup3dup4dup5dup6dup7" fmla="*/ 0 w 15601"/>
                  <a:gd name="connsiteY3dup0dup1dup2dup3dup4dup5dup6dup7" fmla="*/ 20201 h 21322"/>
                  <a:gd name="connsiteX4dup0dup1dup2dup3dup4dup5dup6dup7" fmla="*/ 0 w 15601"/>
                  <a:gd name="connsiteY4dup0dup1dup2dup3dup4dup5dup6dup7" fmla="*/ 29 h 21322"/>
                  <a:gd name="connsiteX0dup0dup1dup2dup3dup4dup5dup6dup7dup8" fmla="*/ 0 w 15601"/>
                  <a:gd name="connsiteY0dup0dup1dup2dup3dup4dup5dup6dup7dup8" fmla="*/ 29 h 21347"/>
                  <a:gd name="connsiteX1dup0dup1dup2dup3dup4dup5dup6dup7dup8" fmla="*/ 15591 w 15601"/>
                  <a:gd name="connsiteY1dup0dup1dup2dup3dup4dup5dup6dup7dup8" fmla="*/ 0 h 21347"/>
                  <a:gd name="connsiteX2dup0dup1dup2dup3dup4dup5dup6dup7dup8" fmla="*/ 15601 w 15601"/>
                  <a:gd name="connsiteY2dup0dup1dup2dup3dup4dup5dup6dup7dup8" fmla="*/ 18863 h 21347"/>
                  <a:gd name="connsiteX3dup0dup1dup2dup3dup4dup5dup6dup7dup8" fmla="*/ 0 w 15601"/>
                  <a:gd name="connsiteY3dup0dup1dup2dup3dup4dup5dup6dup7dup8" fmla="*/ 20201 h 21347"/>
                  <a:gd name="connsiteX4dup0dup1dup2dup3dup4dup5dup6dup7dup8" fmla="*/ 0 w 15601"/>
                  <a:gd name="connsiteY4dup0dup1dup2dup3dup4dup5dup6dup7dup8" fmla="*/ 29 h 21347"/>
                  <a:gd name="connsiteX0dup0dup1dup2dup3dup4dup5dup6dup7dup8dup9" fmla="*/ 0 w 15601"/>
                  <a:gd name="connsiteY0dup0dup1dup2dup3dup4dup5dup6dup7dup8dup9" fmla="*/ 29 h 21222"/>
                  <a:gd name="connsiteX1dup0dup1dup2dup3dup4dup5dup6dup7dup8dup9" fmla="*/ 15591 w 15601"/>
                  <a:gd name="connsiteY1dup0dup1dup2dup3dup4dup5dup6dup7dup8dup9" fmla="*/ 0 h 21222"/>
                  <a:gd name="connsiteX2dup0dup1dup2dup3dup4dup5dup6dup7dup8dup9" fmla="*/ 15601 w 15601"/>
                  <a:gd name="connsiteY2dup0dup1dup2dup3dup4dup5dup6dup7dup8dup9" fmla="*/ 18863 h 21222"/>
                  <a:gd name="connsiteX3dup0dup1dup2dup3dup4dup5dup6dup7dup8dup9" fmla="*/ 0 w 15601"/>
                  <a:gd name="connsiteY3dup0dup1dup2dup3dup4dup5dup6dup7dup8dup9" fmla="*/ 20201 h 21222"/>
                  <a:gd name="connsiteX4dup0dup1dup2dup3dup4dup5dup6dup7dup8dup9" fmla="*/ 0 w 15601"/>
                  <a:gd name="connsiteY4dup0dup1dup2dup3dup4dup5dup6dup7dup8dup9" fmla="*/ 29 h 21222"/>
                  <a:gd name="connsiteX0dup0dup1dup2dup3dup4dup5dup6dup7dup8dup9dup10" fmla="*/ 0 w 15601"/>
                  <a:gd name="connsiteY0dup0dup1dup2dup3dup4dup5dup6dup7dup8dup9dup10" fmla="*/ 29 h 21210"/>
                  <a:gd name="connsiteX1dup0dup1dup2dup3dup4dup5dup6dup7dup8dup9dup10" fmla="*/ 15591 w 15601"/>
                  <a:gd name="connsiteY1dup0dup1dup2dup3dup4dup5dup6dup7dup8dup9dup10" fmla="*/ 0 h 21210"/>
                  <a:gd name="connsiteX2dup0dup1dup2dup3dup4dup5dup6dup7dup8dup9dup10" fmla="*/ 15601 w 15601"/>
                  <a:gd name="connsiteY2dup0dup1dup2dup3dup4dup5dup6dup7dup8dup9dup10" fmla="*/ 18863 h 21210"/>
                  <a:gd name="connsiteX3dup0dup1dup2dup3dup4dup5dup6dup7dup8dup9dup10" fmla="*/ 0 w 15601"/>
                  <a:gd name="connsiteY3dup0dup1dup2dup3dup4dup5dup6dup7dup8dup9dup10" fmla="*/ 20201 h 21210"/>
                  <a:gd name="connsiteX4dup0dup1dup2dup3dup4dup5dup6dup7dup8dup9dup10" fmla="*/ 0 w 15601"/>
                  <a:gd name="connsiteY4dup0dup1dup2dup3dup4dup5dup6dup7dup8dup9dup10" fmla="*/ 29 h 21210"/>
                  <a:gd name="connsiteX0dup0dup1dup2dup3dup4dup5dup6dup7dup8dup9dup10dup11" fmla="*/ 0 w 15601"/>
                  <a:gd name="connsiteY0dup0dup1dup2dup3dup4dup5dup6dup7dup8dup9dup10dup11" fmla="*/ 29 h 21275"/>
                  <a:gd name="connsiteX1dup0dup1dup2dup3dup4dup5dup6dup7dup8dup9dup10dup11" fmla="*/ 15591 w 15601"/>
                  <a:gd name="connsiteY1dup0dup1dup2dup3dup4dup5dup6dup7dup8dup9dup10dup11" fmla="*/ 0 h 21275"/>
                  <a:gd name="connsiteX2dup0dup1dup2dup3dup4dup5dup6dup7dup8dup9dup10dup11" fmla="*/ 15601 w 15601"/>
                  <a:gd name="connsiteY2dup0dup1dup2dup3dup4dup5dup6dup7dup8dup9dup10dup11" fmla="*/ 19241 h 21275"/>
                  <a:gd name="connsiteX3dup0dup1dup2dup3dup4dup5dup6dup7dup8dup9dup10dup11" fmla="*/ 0 w 15601"/>
                  <a:gd name="connsiteY3dup0dup1dup2dup3dup4dup5dup6dup7dup8dup9dup10dup11" fmla="*/ 20201 h 21275"/>
                  <a:gd name="connsiteX4dup0dup1dup2dup3dup4dup5dup6dup7dup8dup9dup10dup11" fmla="*/ 0 w 15601"/>
                  <a:gd name="connsiteY4dup0dup1dup2dup3dup4dup5dup6dup7dup8dup9dup10dup11" fmla="*/ 29 h 21275"/>
                  <a:gd name="connsiteX0dup0dup1dup2dup3dup4dup5dup6dup7dup8dup9dup10dup11dup12" fmla="*/ 0 w 15601"/>
                  <a:gd name="connsiteY0dup0dup1dup2dup3dup4dup5dup6dup7dup8dup9dup10dup11dup12" fmla="*/ 29 h 21467"/>
                  <a:gd name="connsiteX1dup0dup1dup2dup3dup4dup5dup6dup7dup8dup9dup10dup11dup12" fmla="*/ 15591 w 15601"/>
                  <a:gd name="connsiteY1dup0dup1dup2dup3dup4dup5dup6dup7dup8dup9dup10dup11dup12" fmla="*/ 0 h 21467"/>
                  <a:gd name="connsiteX2dup0dup1dup2dup3dup4dup5dup6dup7dup8dup9dup10dup11dup12" fmla="*/ 15601 w 15601"/>
                  <a:gd name="connsiteY2dup0dup1dup2dup3dup4dup5dup6dup7dup8dup9dup10dup11dup12" fmla="*/ 19241 h 21467"/>
                  <a:gd name="connsiteX3dup0dup1dup2dup3dup4dup5dup6dup7dup8dup9dup10dup11dup12" fmla="*/ 0 w 15601"/>
                  <a:gd name="connsiteY3dup0dup1dup2dup3dup4dup5dup6dup7dup8dup9dup10dup11dup12" fmla="*/ 20434 h 21467"/>
                  <a:gd name="connsiteX4dup0dup1dup2dup3dup4dup5dup6dup7dup8dup9dup10dup11dup12" fmla="*/ 0 w 15601"/>
                  <a:gd name="connsiteY4dup0dup1dup2dup3dup4dup5dup6dup7dup8dup9dup10dup11dup12" fmla="*/ 29 h 21467"/>
                  <a:gd name="connsiteX0dup0dup1dup2dup3dup4dup5dup6dup7dup8dup9dup10dup11dup12dup13" fmla="*/ 0 w 15601"/>
                  <a:gd name="connsiteY0dup0dup1dup2dup3dup4dup5dup6dup7dup8dup9dup10dup11dup12dup13" fmla="*/ 29 h 21343"/>
                  <a:gd name="connsiteX1dup0dup1dup2dup3dup4dup5dup6dup7dup8dup9dup10dup11dup12dup13" fmla="*/ 15591 w 15601"/>
                  <a:gd name="connsiteY1dup0dup1dup2dup3dup4dup5dup6dup7dup8dup9dup10dup11dup12dup13" fmla="*/ 0 h 21343"/>
                  <a:gd name="connsiteX2dup0dup1dup2dup3dup4dup5dup6dup7dup8dup9dup10dup11dup12dup13" fmla="*/ 15601 w 15601"/>
                  <a:gd name="connsiteY2dup0dup1dup2dup3dup4dup5dup6dup7dup8dup9dup10dup11dup12dup13" fmla="*/ 19241 h 21343"/>
                  <a:gd name="connsiteX3dup0dup1dup2dup3dup4dup5dup6dup7dup8dup9dup10dup11dup12dup13" fmla="*/ 0 w 15601"/>
                  <a:gd name="connsiteY3dup0dup1dup2dup3dup4dup5dup6dup7dup8dup9dup10dup11dup12dup13" fmla="*/ 20434 h 21343"/>
                  <a:gd name="connsiteX4dup0dup1dup2dup3dup4dup5dup6dup7dup8dup9dup10dup11dup12dup13" fmla="*/ 0 w 15601"/>
                  <a:gd name="connsiteY4dup0dup1dup2dup3dup4dup5dup6dup7dup8dup9dup10dup11dup12dup13" fmla="*/ 29 h 21343"/>
                  <a:gd name="connsiteX0dup0dup1dup2dup3dup4dup5dup6dup7dup8dup9dup10dup11dup12dup13dup14" fmla="*/ 0 w 15601"/>
                  <a:gd name="connsiteY0dup0dup1dup2dup3dup4dup5dup6dup7dup8dup9dup10dup11dup12dup13dup14" fmla="*/ 29 h 21351"/>
                  <a:gd name="connsiteX1dup0dup1dup2dup3dup4dup5dup6dup7dup8dup9dup10dup11dup12dup13dup14" fmla="*/ 15591 w 15601"/>
                  <a:gd name="connsiteY1dup0dup1dup2dup3dup4dup5dup6dup7dup8dup9dup10dup11dup12dup13dup14" fmla="*/ 0 h 21351"/>
                  <a:gd name="connsiteX2dup0dup1dup2dup3dup4dup5dup6dup7dup8dup9dup10dup11dup12dup13dup14" fmla="*/ 15601 w 15601"/>
                  <a:gd name="connsiteY2dup0dup1dup2dup3dup4dup5dup6dup7dup8dup9dup10dup11dup12dup13dup14" fmla="*/ 19241 h 21351"/>
                  <a:gd name="connsiteX3dup0dup1dup2dup3dup4dup5dup6dup7dup8dup9dup10dup11dup12dup13dup14" fmla="*/ 0 w 15601"/>
                  <a:gd name="connsiteY3dup0dup1dup2dup3dup4dup5dup6dup7dup8dup9dup10dup11dup12dup13dup14" fmla="*/ 20434 h 21351"/>
                  <a:gd name="connsiteX4dup0dup1dup2dup3dup4dup5dup6dup7dup8dup9dup10dup11dup12dup13dup14" fmla="*/ 0 w 15601"/>
                  <a:gd name="connsiteY4dup0dup1dup2dup3dup4dup5dup6dup7dup8dup9dup10dup11dup12dup13dup14" fmla="*/ 29 h 21351"/>
                </a:gdLst>
                <a:ahLst/>
                <a:cxnLst>
                  <a:cxn ang="0">
                    <a:pos x="connsiteX0dup0dup1dup2dup3dup4dup5dup6dup7dup8dup9dup10dup11dup12dup13dup14" y="connsiteY0dup0dup1dup2dup3dup4dup5dup6dup7dup8dup9dup10dup11dup12dup13dup14"/>
                  </a:cxn>
                  <a:cxn ang="0">
                    <a:pos x="connsiteX1dup0dup1dup2dup3dup4dup5dup6dup7dup8dup9dup10dup11dup12dup13dup14" y="connsiteY1dup0dup1dup2dup3dup4dup5dup6dup7dup8dup9dup10dup11dup12dup13dup14"/>
                  </a:cxn>
                  <a:cxn ang="0">
                    <a:pos x="connsiteX2dup0dup1dup2dup3dup4dup5dup6dup7dup8dup9dup10dup11dup12dup13dup14" y="connsiteY2dup0dup1dup2dup3dup4dup5dup6dup7dup8dup9dup10dup11dup12dup13dup14"/>
                  </a:cxn>
                  <a:cxn ang="0">
                    <a:pos x="connsiteX3dup0dup1dup2dup3dup4dup5dup6dup7dup8dup9dup10dup11dup12dup13dup14" y="connsiteY3dup0dup1dup2dup3dup4dup5dup6dup7dup8dup9dup10dup11dup12dup13dup14"/>
                  </a:cxn>
                  <a:cxn ang="0">
                    <a:pos x="connsiteX4dup0dup1dup2dup3dup4dup5dup6dup7dup8dup9dup10dup11dup12dup13dup14" y="connsiteY4dup0dup1dup2dup3dup4dup5dup6dup7dup8dup9dup10dup11dup12dup13dup14"/>
                  </a:cxn>
                </a:cxnLst>
                <a:rect l="l" t="t" r="r" b="b"/>
                <a:pathLst>
                  <a:path w="15601" h="21351">
                    <a:moveTo>
                      <a:pt x="0" y="29"/>
                    </a:moveTo>
                    <a:lnTo>
                      <a:pt x="15591" y="0"/>
                    </a:lnTo>
                    <a:cubicBezTo>
                      <a:pt x="15591" y="5774"/>
                      <a:pt x="15601" y="13467"/>
                      <a:pt x="15601" y="19241"/>
                    </a:cubicBezTo>
                    <a:cubicBezTo>
                      <a:pt x="10638" y="19328"/>
                      <a:pt x="7602" y="23020"/>
                      <a:pt x="0" y="20434"/>
                    </a:cubicBezTo>
                    <a:lnTo>
                      <a:pt x="0" y="2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rgbClr val="D1F2F7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kern="1200" smtId="4294967295"/>
                </a:defPPr>
              </a:lstStyle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0" y="32156400"/>
              <a:ext cx="43891200" cy="762000"/>
            </a:xfrm>
            <a:prstGeom prst="rect">
              <a:avLst/>
            </a:prstGeom>
            <a:solidFill>
              <a:srgbClr val="235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1200" smtId="4294967295"/>
              </a:defPPr>
            </a:lstStyle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0" y="32079943"/>
              <a:ext cx="43891200" cy="0"/>
            </a:xfrm>
            <a:prstGeom prst="line">
              <a:avLst/>
            </a:prstGeom>
            <a:ln w="254000">
              <a:solidFill>
                <a:srgbClr val="8CD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771386" y="10196687"/>
            <a:ext cx="13808214" cy="1519627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50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Motivation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B2C25681-95AF-45D0-852E-DC3E00E2FDFE}"/>
              </a:ext>
            </a:extLst>
          </p:cNvPr>
          <p:cNvSpPr txBox="1"/>
          <p:nvPr/>
        </p:nvSpPr>
        <p:spPr>
          <a:xfrm>
            <a:off x="2844800" y="795268"/>
            <a:ext cx="27940000" cy="2937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US" sz="8800" b="1" dirty="0">
                <a:latin typeface="Franklin Gothic Medium" panose="020B0603020102020204" pitchFamily="34" charset="0"/>
                <a:cs typeface="FUTURA MEDIUM" panose="020B0602020204020303" pitchFamily="34" charset="-79"/>
              </a:rPr>
              <a:t>Towards Unification and Robustness of </a:t>
            </a:r>
            <a:br>
              <a:rPr lang="en-US" sz="8800" b="1" dirty="0">
                <a:latin typeface="Franklin Gothic Medium" panose="020B0603020102020204" pitchFamily="34" charset="0"/>
                <a:cs typeface="FUTURA MEDIUM" panose="020B0602020204020303" pitchFamily="34" charset="-79"/>
              </a:rPr>
            </a:br>
            <a:r>
              <a:rPr lang="en-US" sz="8800" b="1" dirty="0">
                <a:latin typeface="Franklin Gothic Medium" panose="020B0603020102020204" pitchFamily="34" charset="0"/>
                <a:cs typeface="FUTURA MEDIUM" panose="020B0602020204020303" pitchFamily="34" charset="-79"/>
              </a:rPr>
              <a:t>Perturbation and Gradient Based Explanations</a:t>
            </a:r>
            <a:br>
              <a:rPr lang="en-US" sz="8800" b="1" dirty="0">
                <a:latin typeface="Franklin Gothic Medium" panose="020B0603020102020204" pitchFamily="34" charset="0"/>
                <a:cs typeface="FUTURA MEDIUM" panose="020B0602020204020303" pitchFamily="34" charset="-79"/>
              </a:rPr>
            </a:br>
            <a:endParaRPr lang="en-US" sz="8500" dirty="0">
              <a:solidFill>
                <a:srgbClr val="235078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EF872E11-D0DF-4446-BE76-A398B88E9B44}"/>
              </a:ext>
            </a:extLst>
          </p:cNvPr>
          <p:cNvSpPr txBox="1"/>
          <p:nvPr/>
        </p:nvSpPr>
        <p:spPr>
          <a:xfrm>
            <a:off x="923786" y="4337638"/>
            <a:ext cx="32410400" cy="18774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/>
              <a:t>Sushant Agarwal, Shahin Jabbari, Chirag Agarwal, </a:t>
            </a:r>
            <a:r>
              <a:rPr lang="en-US" sz="5000" dirty="0" err="1"/>
              <a:t>Sohini</a:t>
            </a:r>
            <a:r>
              <a:rPr lang="en-US" sz="5000" dirty="0"/>
              <a:t> Upadhyay, </a:t>
            </a:r>
            <a:r>
              <a:rPr lang="en-US" sz="5000" dirty="0" err="1"/>
              <a:t>Zhiwei</a:t>
            </a:r>
            <a:r>
              <a:rPr lang="en-US" sz="5000" dirty="0"/>
              <a:t> Steven Wu, </a:t>
            </a:r>
            <a:r>
              <a:rPr lang="en-US" sz="5000" dirty="0" err="1"/>
              <a:t>Himabindu</a:t>
            </a:r>
            <a:r>
              <a:rPr lang="en-US" sz="5000" dirty="0"/>
              <a:t> </a:t>
            </a:r>
            <a:r>
              <a:rPr lang="en-US" sz="5000" dirty="0" err="1"/>
              <a:t>Lakkaraju</a:t>
            </a:r>
            <a:endParaRPr lang="en-US" sz="5000" dirty="0"/>
          </a:p>
          <a:p>
            <a:endParaRPr lang="en-US" dirty="0"/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E62CA47B-6D2F-458C-98CC-19C397FB8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86" y="7421747"/>
            <a:ext cx="9601200" cy="873301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 smtId="4294967295"/>
            </a:defPPr>
          </a:lstStyle>
          <a:p>
            <a:pPr defTabSz="4702588">
              <a:defRPr/>
            </a:pPr>
            <a:endParaRPr lang="en-US" sz="3600" b="1" dirty="0">
              <a:solidFill>
                <a:srgbClr val="1482A5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27E454-6E74-438E-B6CD-F623F47990B5}"/>
              </a:ext>
            </a:extLst>
          </p:cNvPr>
          <p:cNvSpPr txBox="1"/>
          <p:nvPr/>
        </p:nvSpPr>
        <p:spPr>
          <a:xfrm>
            <a:off x="1025386" y="12385481"/>
            <a:ext cx="13198614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Goal: explaining a complex function at a fixed point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Previous post-hoc explanations:</a:t>
            </a:r>
          </a:p>
          <a:p>
            <a:pPr marL="2563998" lvl="1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Perturbation based (LIME, SHAP)</a:t>
            </a:r>
          </a:p>
          <a:p>
            <a:pPr marL="2563998" lvl="1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Gradient based (</a:t>
            </a:r>
            <a:r>
              <a:rPr lang="en-US" sz="5000" dirty="0" err="1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GradCAM</a:t>
            </a: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SmoothGrad)</a:t>
            </a:r>
          </a:p>
          <a:p>
            <a:pPr marL="2563998" lvl="1" indent="-685800">
              <a:buFont typeface="Arial" panose="020B0604020202020204" pitchFamily="34" charset="0"/>
              <a:buChar char="•"/>
            </a:pPr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Shortcomings:</a:t>
            </a:r>
          </a:p>
          <a:p>
            <a:pPr marL="2563998" lvl="1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Studied separately with no clear connections</a:t>
            </a:r>
          </a:p>
          <a:p>
            <a:pPr marL="2563998" lvl="1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Empirical evaluations without theoretical guarantees</a:t>
            </a:r>
          </a:p>
          <a:p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7DFCB-44D9-004B-B711-A7BDA20B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391" y="1004022"/>
            <a:ext cx="9690100" cy="2716733"/>
          </a:xfrm>
          <a:prstGeom prst="rect">
            <a:avLst/>
          </a:prstGeom>
        </p:spPr>
      </p:pic>
      <p:sp>
        <p:nvSpPr>
          <p:cNvPr id="28" name="Rectangle 10">
            <a:extLst>
              <a:ext uri="{FF2B5EF4-FFF2-40B4-BE49-F238E27FC236}">
                <a16:creationId xmlns:a16="http://schemas.microsoft.com/office/drawing/2014/main" id="{8F238980-09DF-774B-BC25-8BBC19B22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3984" y="10196687"/>
            <a:ext cx="13808214" cy="1519627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50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LIME</a:t>
            </a: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F4DE5EB7-BBE0-284C-9FC8-77A2A2DF6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1677" y="10125229"/>
            <a:ext cx="13808214" cy="1519627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50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Experiments</a:t>
            </a: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1323AA1D-C4AE-7343-BF77-03A987110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386" y="22901451"/>
            <a:ext cx="13808214" cy="1519627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50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SmoothGrad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0F742-B43F-9143-8FC0-D5FB90E0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2843" y="12862028"/>
            <a:ext cx="12890500" cy="9182100"/>
          </a:xfrm>
          <a:prstGeom prst="rect">
            <a:avLst/>
          </a:prstGeom>
        </p:spPr>
      </p:pic>
      <p:sp>
        <p:nvSpPr>
          <p:cNvPr id="32" name="Rectangle 10">
            <a:extLst>
              <a:ext uri="{FF2B5EF4-FFF2-40B4-BE49-F238E27FC236}">
                <a16:creationId xmlns:a16="http://schemas.microsoft.com/office/drawing/2014/main" id="{27A5F41B-74AA-A749-9BCA-EA9CFED28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1677" y="22861827"/>
            <a:ext cx="13808214" cy="1519627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50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Summary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7E3ED-E80B-7F45-8850-37FCCE25842C}"/>
              </a:ext>
            </a:extLst>
          </p:cNvPr>
          <p:cNvSpPr txBox="1"/>
          <p:nvPr/>
        </p:nvSpPr>
        <p:spPr>
          <a:xfrm>
            <a:off x="29736477" y="24917361"/>
            <a:ext cx="1319861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Establishing the first theoretical connection between gradient based and perturbation based explanations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Theoretical analysis of SmoothGrad and C-LIME</a:t>
            </a:r>
          </a:p>
          <a:p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5EA77220-85F1-5D44-A948-ED628014920C}"/>
              </a:ext>
            </a:extLst>
          </p:cNvPr>
          <p:cNvSpPr txBox="1"/>
          <p:nvPr/>
        </p:nvSpPr>
        <p:spPr>
          <a:xfrm>
            <a:off x="35094213" y="4286693"/>
            <a:ext cx="8506257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/>
              <a:t>jabbari@seas.Harvard.edu</a:t>
            </a:r>
            <a:endParaRPr lang="en-US" sz="4000" dirty="0"/>
          </a:p>
          <a:p>
            <a:endParaRPr lang="en-US" dirty="0"/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D971DF60-B47E-BD4B-BCAD-EE8F4C109FAA}"/>
              </a:ext>
            </a:extLst>
          </p:cNvPr>
          <p:cNvSpPr txBox="1"/>
          <p:nvPr/>
        </p:nvSpPr>
        <p:spPr>
          <a:xfrm>
            <a:off x="31641040" y="30352574"/>
            <a:ext cx="10684451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https://</a:t>
            </a:r>
            <a:r>
              <a:rPr lang="en-US" sz="4000" dirty="0" err="1"/>
              <a:t>arxiv.org</a:t>
            </a:r>
            <a:r>
              <a:rPr lang="en-US" sz="4000" dirty="0"/>
              <a:t>/abs/2102.10618</a:t>
            </a:r>
          </a:p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2DA54C-30B9-B64C-AF57-5FEA5953D065}"/>
              </a:ext>
            </a:extLst>
          </p:cNvPr>
          <p:cNvSpPr txBox="1"/>
          <p:nvPr/>
        </p:nvSpPr>
        <p:spPr>
          <a:xfrm>
            <a:off x="1076186" y="25070083"/>
            <a:ext cx="131986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 gradient based approach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Averaging the derivatives over nearby points</a:t>
            </a:r>
          </a:p>
          <a:p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26A40-083B-C248-9119-E7776706F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18" y="27606711"/>
            <a:ext cx="9409182" cy="479578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5B44AA2-0F08-3F42-8684-0FF65560528A}"/>
              </a:ext>
            </a:extLst>
          </p:cNvPr>
          <p:cNvSpPr txBox="1"/>
          <p:nvPr/>
        </p:nvSpPr>
        <p:spPr>
          <a:xfrm>
            <a:off x="15346293" y="12279964"/>
            <a:ext cx="1319861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 perturbation based approach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Trains a simple model over nearby points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C-LIME: continuous </a:t>
            </a:r>
          </a:p>
          <a:p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features, linear model</a:t>
            </a:r>
          </a:p>
          <a:p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43B5A8-3167-6242-819F-94D71E9D8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7120" y="14902157"/>
            <a:ext cx="6422203" cy="4909843"/>
          </a:xfrm>
          <a:prstGeom prst="rect">
            <a:avLst/>
          </a:prstGeom>
        </p:spPr>
      </p:pic>
      <p:sp>
        <p:nvSpPr>
          <p:cNvPr id="53" name="Rectangle 10">
            <a:extLst>
              <a:ext uri="{FF2B5EF4-FFF2-40B4-BE49-F238E27FC236}">
                <a16:creationId xmlns:a16="http://schemas.microsoft.com/office/drawing/2014/main" id="{D60DFD47-1587-A841-899D-C3E0C56CF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1109" y="20006693"/>
            <a:ext cx="13808214" cy="1519627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137126" tIns="73152" rIns="137126" bIns="68563" anchor="ctr" anchorCtr="0"/>
          <a:lstStyle>
            <a:defPPr>
              <a:defRPr kern="1200" smtId="4294967295"/>
            </a:defPPr>
          </a:lstStyle>
          <a:p>
            <a:pPr algn="ctr" defTabSz="4702588">
              <a:defRPr/>
            </a:pPr>
            <a:r>
              <a:rPr lang="en-US" sz="50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Theoretical Results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B60D3C-0BCF-1E43-97BC-9FBDD14E0FD7}"/>
              </a:ext>
            </a:extLst>
          </p:cNvPr>
          <p:cNvSpPr txBox="1"/>
          <p:nvPr/>
        </p:nvSpPr>
        <p:spPr>
          <a:xfrm>
            <a:off x="15499095" y="22044128"/>
            <a:ext cx="13198614" cy="100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Explanations by SmoothGrad and C-LIME are equal in expectation</a:t>
            </a:r>
          </a:p>
          <a:p>
            <a:pPr marL="2563998" lvl="1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Finite sample bounds for convergence to expectation</a:t>
            </a:r>
          </a:p>
          <a:p>
            <a:pPr marL="2563998" lvl="1" indent="-685800">
              <a:buFont typeface="Arial" panose="020B0604020202020204" pitchFamily="34" charset="0"/>
              <a:buChar char="•"/>
            </a:pPr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Both SmoothGrad and C-LIME are robust</a:t>
            </a:r>
          </a:p>
          <a:p>
            <a:pPr marL="2563998" lvl="1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Similar explanations for nearby points with the same label</a:t>
            </a:r>
          </a:p>
          <a:p>
            <a:pPr marL="2563998" lvl="1" indent="-685800">
              <a:buFont typeface="Arial" panose="020B0604020202020204" pitchFamily="34" charset="0"/>
              <a:buChar char="•"/>
            </a:pPr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Montserrat Light" panose="000004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Other desirable properties like proportionality and linearity</a:t>
            </a:r>
          </a:p>
          <a:p>
            <a:endParaRPr lang="en-US" sz="5000" dirty="0">
              <a:latin typeface="Montserrat Light" panose="000004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7106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hypotheticalocean|09-2018"/>
</p:tagLst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180</Words>
  <Application>Microsoft Macintosh PowerPoint</Application>
  <PresentationFormat>Custom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Libre Baskerville</vt:lpstr>
      <vt:lpstr>Franklin Gothic Heavy</vt:lpstr>
      <vt:lpstr>Franklin Gothic Medium</vt:lpstr>
      <vt:lpstr>Calibri</vt:lpstr>
      <vt:lpstr>Arial</vt:lpstr>
      <vt:lpstr>Montserrat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research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Jabbari, Shahin</cp:lastModifiedBy>
  <cp:revision>29</cp:revision>
  <cp:lastPrinted>2011-01-21T18:13:44Z</cp:lastPrinted>
  <dcterms:modified xsi:type="dcterms:W3CDTF">2021-06-23T19:54:45Z</dcterms:modified>
  <cp:category>scientific poster powerpoint</cp:category>
</cp:coreProperties>
</file>